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  <p:bold r:id="rId5"/>
      <p:italic r:id="rId6"/>
      <p:boldItalic r:id="rId7"/>
    </p:embeddedFont>
    <p:embeddedFont>
      <p:font typeface="Garamond" panose="02020404030301010803" pitchFamily="18" charset="0"/>
      <p:regular r:id="rId8"/>
      <p:bold r:id="rId9"/>
      <p: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627542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Michel and Nelly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Abemayor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 in Egyptian Art and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23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Lato</vt:lpstr>
      <vt:lpstr>Arial</vt:lpstr>
      <vt:lpstr>Wingdings</vt:lpstr>
      <vt:lpstr>Tahoma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2022-04-22T15:57:23Z</dcterms:modified>
</cp:coreProperties>
</file>