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8A60BD-B9DD-6D3D-0F84-CE07A5995176}" v="5" dt="2025-07-24T15:36:37.0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528A60BD-B9DD-6D3D-0F84-CE07A5995176}"/>
    <pc:docChg chg="modSld">
      <pc:chgData name="Margaret Eckstein" userId="S::meckstein@archaeological.org::40b73dc8-975c-4c91-ad2c-715b5956f2ae" providerId="AD" clId="Web-{528A60BD-B9DD-6D3D-0F84-CE07A5995176}" dt="2025-07-24T15:36:37.049" v="3"/>
      <pc:docMkLst>
        <pc:docMk/>
      </pc:docMkLst>
      <pc:sldChg chg="addSp delSp modSp mod setBg">
        <pc:chgData name="Margaret Eckstein" userId="S::meckstein@archaeological.org::40b73dc8-975c-4c91-ad2c-715b5956f2ae" providerId="AD" clId="Web-{528A60BD-B9DD-6D3D-0F84-CE07A5995176}" dt="2025-07-24T15:36:37.049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528A60BD-B9DD-6D3D-0F84-CE07A5995176}" dt="2025-07-24T15:36:28.111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528A60BD-B9DD-6D3D-0F84-CE07A5995176}" dt="2025-07-24T15:36:28.111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528A60BD-B9DD-6D3D-0F84-CE07A5995176}" dt="2025-07-24T15:36:37.049" v="3"/>
          <ac:picMkLst>
            <pc:docMk/>
            <pc:sldMk cId="109857222" sldId="256"/>
            <ac:picMk id="4" creationId="{94006AA7-202E-53E9-E0B2-83C97F60F97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2025-07-24T15:36:42Z</dcterms:modified>
</cp:coreProperties>
</file>