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E2A9B0-B11E-8C43-FAE4-3265E733B425}" v="5" dt="2025-07-24T15:37:30.2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FEE2A9B0-B11E-8C43-FAE4-3265E733B425}"/>
    <pc:docChg chg="modSld">
      <pc:chgData name="Margaret Eckstein" userId="S::meckstein@archaeological.org::40b73dc8-975c-4c91-ad2c-715b5956f2ae" providerId="AD" clId="Web-{FEE2A9B0-B11E-8C43-FAE4-3265E733B425}" dt="2025-07-24T15:37:30.277" v="3"/>
      <pc:docMkLst>
        <pc:docMk/>
      </pc:docMkLst>
      <pc:sldChg chg="addSp delSp modSp mod setBg">
        <pc:chgData name="Margaret Eckstein" userId="S::meckstein@archaeological.org::40b73dc8-975c-4c91-ad2c-715b5956f2ae" providerId="AD" clId="Web-{FEE2A9B0-B11E-8C43-FAE4-3265E733B425}" dt="2025-07-24T15:37:30.27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FEE2A9B0-B11E-8C43-FAE4-3265E733B425}" dt="2025-07-24T15:37:22.79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FEE2A9B0-B11E-8C43-FAE4-3265E733B425}" dt="2025-07-24T15:37:22.79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FEE2A9B0-B11E-8C43-FAE4-3265E733B425}" dt="2025-07-24T15:37:30.277" v="3"/>
          <ac:picMkLst>
            <pc:docMk/>
            <pc:sldMk cId="109857222" sldId="256"/>
            <ac:picMk id="4" creationId="{C18412BF-7FCA-F70F-2D14-280D67A4BFF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2025-07-24T15:37:36Z</dcterms:modified>
</cp:coreProperties>
</file>