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A91F3E-291B-D49B-EE2A-44C4810E2DC0}" v="5" dt="2025-07-24T15:38:24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8AA91F3E-291B-D49B-EE2A-44C4810E2DC0}"/>
    <pc:docChg chg="modSld">
      <pc:chgData name="Margaret Eckstein" userId="S::meckstein@archaeological.org::40b73dc8-975c-4c91-ad2c-715b5956f2ae" providerId="AD" clId="Web-{8AA91F3E-291B-D49B-EE2A-44C4810E2DC0}" dt="2025-07-24T15:38:24.016" v="3"/>
      <pc:docMkLst>
        <pc:docMk/>
      </pc:docMkLst>
      <pc:sldChg chg="addSp delSp modSp mod setBg">
        <pc:chgData name="Margaret Eckstein" userId="S::meckstein@archaeological.org::40b73dc8-975c-4c91-ad2c-715b5956f2ae" providerId="AD" clId="Web-{8AA91F3E-291B-D49B-EE2A-44C4810E2DC0}" dt="2025-07-24T15:38:24.01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8AA91F3E-291B-D49B-EE2A-44C4810E2DC0}" dt="2025-07-24T15:38:16.42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8AA91F3E-291B-D49B-EE2A-44C4810E2DC0}" dt="2025-07-24T15:38:16.42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8AA91F3E-291B-D49B-EE2A-44C4810E2DC0}" dt="2025-07-24T15:38:24.016" v="3"/>
          <ac:picMkLst>
            <pc:docMk/>
            <pc:sldMk cId="109857222" sldId="256"/>
            <ac:picMk id="4" creationId="{26D9B9D8-E4C1-9531-7229-4D1973AC03D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2025-07-24T15:38:30Z</dcterms:modified>
</cp:coreProperties>
</file>