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744559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Anita Krause Bader Lecture in Mediterranean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21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Lato</vt:lpstr>
      <vt:lpstr>Garamond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2022-04-22T16:03:34Z</dcterms:modified>
</cp:coreProperties>
</file>