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676400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Father Edward A. Bader, CSB Lecture in Mediterranean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25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Wingdings</vt:lpstr>
      <vt:lpstr>Arial</vt:lpstr>
      <vt:lpstr>Tahoma</vt:lpstr>
      <vt:lpstr>Garamond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2022-04-22T16:11:54Z</dcterms:modified>
</cp:coreProperties>
</file>