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49661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Ludlow Hopkins Baldwin Memorial Lectureship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Arial</vt:lpstr>
      <vt:lpstr>Tahoma</vt:lpstr>
      <vt:lpstr>Garamond</vt:lpstr>
      <vt:lpstr>Lato</vt:lpstr>
      <vt:lpstr>EB 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2022-04-22T16:12:58Z</dcterms:modified>
</cp:coreProperties>
</file>