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01260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Nancy Stone Bernard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Garamond</vt:lpstr>
      <vt:lpstr>EB 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2022-04-22T16:15:27Z</dcterms:modified>
</cp:coreProperties>
</file>