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11651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Alan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Boegehold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Lato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2022-04-22T16:35:34Z</dcterms:modified>
</cp:coreProperties>
</file>