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22042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Nadzia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Borowski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Lato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2022-04-22T16:40:00Z</dcterms:modified>
</cp:coreProperties>
</file>