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422042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Robert J. Braidwood Lecture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18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Wingdings</vt:lpstr>
      <vt:lpstr>Arial</vt:lpstr>
      <vt:lpstr>Tahoma</vt:lpstr>
      <vt:lpstr>EB Garamond</vt:lpstr>
      <vt:lpstr>Garamond</vt:lpstr>
      <vt:lpstr>Lato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2022-04-22T16:41:05Z</dcterms:modified>
</cp:coreProperties>
</file>