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271901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Oscar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Broneer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Memorial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EB Garamond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2022-04-22T16:42:00Z</dcterms:modified>
</cp:coreProperties>
</file>