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John L. Caskey Lectureship in Aegean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EB Garamond</vt:lpstr>
      <vt:lpstr>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2022-04-22T16:48:58Z</dcterms:modified>
</cp:coreProperties>
</file>