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22042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Cesnola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Lectures on Cyprus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Arial</vt:lpstr>
      <vt:lpstr>Wingdings</vt:lpstr>
      <vt:lpstr>Tahoma</vt:lpstr>
      <vt:lpstr>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2022-04-22T16:50:02Z</dcterms:modified>
</cp:coreProperties>
</file>