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D11B3E-5B5C-E061-4253-E3A6CDCE1306}" v="5" dt="2025-07-24T15:39:41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71D11B3E-5B5C-E061-4253-E3A6CDCE1306}"/>
    <pc:docChg chg="modSld">
      <pc:chgData name="Margaret Eckstein" userId="S::meckstein@archaeological.org::40b73dc8-975c-4c91-ad2c-715b5956f2ae" providerId="AD" clId="Web-{71D11B3E-5B5C-E061-4253-E3A6CDCE1306}" dt="2025-07-24T15:39:41.163" v="3"/>
      <pc:docMkLst>
        <pc:docMk/>
      </pc:docMkLst>
      <pc:sldChg chg="addSp delSp modSp mod setBg">
        <pc:chgData name="Margaret Eckstein" userId="S::meckstein@archaeological.org::40b73dc8-975c-4c91-ad2c-715b5956f2ae" providerId="AD" clId="Web-{71D11B3E-5B5C-E061-4253-E3A6CDCE1306}" dt="2025-07-24T15:39:41.163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71D11B3E-5B5C-E061-4253-E3A6CDCE1306}" dt="2025-07-24T15:39:34.83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71D11B3E-5B5C-E061-4253-E3A6CDCE1306}" dt="2025-07-24T15:39:34.83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71D11B3E-5B5C-E061-4253-E3A6CDCE1306}" dt="2025-07-24T15:39:41.163" v="3"/>
          <ac:picMkLst>
            <pc:docMk/>
            <pc:sldMk cId="109857222" sldId="256"/>
            <ac:picMk id="4" creationId="{AB7E78CD-8091-9065-5EE0-3A422B1958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2025-07-24T15:39:48Z</dcterms:modified>
</cp:coreProperties>
</file>