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04408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Sandra L. Church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Wingdings</vt:lpstr>
      <vt:lpstr>Arial</vt:lpstr>
      <vt:lpstr>Tahoma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2022-04-22T16:51:47Z</dcterms:modified>
</cp:coreProperties>
</file>