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1752600"/>
            <a:ext cx="8153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Ferdinando and Sarah Cinelli Lecture in Etruscan and Italic Archaeology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23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Lato</vt:lpstr>
      <vt:lpstr>Arial</vt:lpstr>
      <vt:lpstr>Wingdings</vt:lpstr>
      <vt:lpstr>Tahoma</vt:lpstr>
      <vt:lpstr>Garamond</vt:lpstr>
      <vt:lpstr>EB 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2022-04-22T16:52:49Z</dcterms:modified>
</cp:coreProperties>
</file>