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4A9780-70C7-08C8-580E-7D2E1026FD51}" v="5" dt="2025-07-24T15:40:07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E74A9780-70C7-08C8-580E-7D2E1026FD51}"/>
    <pc:docChg chg="modSld">
      <pc:chgData name="Margaret Eckstein" userId="S::meckstein@archaeological.org::40b73dc8-975c-4c91-ad2c-715b5956f2ae" providerId="AD" clId="Web-{E74A9780-70C7-08C8-580E-7D2E1026FD51}" dt="2025-07-24T15:40:07.763" v="3"/>
      <pc:docMkLst>
        <pc:docMk/>
      </pc:docMkLst>
      <pc:sldChg chg="addSp delSp modSp mod setBg">
        <pc:chgData name="Margaret Eckstein" userId="S::meckstein@archaeological.org::40b73dc8-975c-4c91-ad2c-715b5956f2ae" providerId="AD" clId="Web-{E74A9780-70C7-08C8-580E-7D2E1026FD51}" dt="2025-07-24T15:40:07.763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E74A9780-70C7-08C8-580E-7D2E1026FD51}" dt="2025-07-24T15:39:50.216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E74A9780-70C7-08C8-580E-7D2E1026FD51}" dt="2025-07-24T15:39:50.216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E74A9780-70C7-08C8-580E-7D2E1026FD51}" dt="2025-07-24T15:40:07.763" v="3"/>
          <ac:picMkLst>
            <pc:docMk/>
            <pc:sldMk cId="109857222" sldId="256"/>
            <ac:picMk id="4" creationId="{6D065D63-D33A-7258-1C91-64A282BA264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2025-07-24T15:40:11Z</dcterms:modified>
</cp:coreProperties>
</file>