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8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Albert H. Clayburgh Lectures In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Tahoma</vt:lpstr>
      <vt:lpstr>Wingdings</vt:lpstr>
      <vt:lpstr>Lato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72</cp:revision>
  <dcterms:created xsi:type="dcterms:W3CDTF">2020-07-24T14:26:42Z</dcterms:created>
  <dcterms:modified xsi:type="dcterms:W3CDTF">2022-04-13T19:14:45Z</dcterms:modified>
</cp:coreProperties>
</file>