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6764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Max Arthur Cohn and Sarah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Waldstein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Cohn Memorial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22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Wingdings</vt:lpstr>
      <vt:lpstr>Arial</vt:lpstr>
      <vt:lpstr>Tahoma</vt:lpstr>
      <vt:lpstr>Garamond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2022-04-22T16:53:56Z</dcterms:modified>
</cp:coreProperties>
</file>