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4F174E-5B3D-9A4C-0EF5-9BB3F6BC2AEB}" v="5" dt="2025-07-24T15:40:56.8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2A4F174E-5B3D-9A4C-0EF5-9BB3F6BC2AEB}"/>
    <pc:docChg chg="modSld">
      <pc:chgData name="Margaret Eckstein" userId="S::meckstein@archaeological.org::40b73dc8-975c-4c91-ad2c-715b5956f2ae" providerId="AD" clId="Web-{2A4F174E-5B3D-9A4C-0EF5-9BB3F6BC2AEB}" dt="2025-07-24T15:40:56.818" v="3"/>
      <pc:docMkLst>
        <pc:docMk/>
      </pc:docMkLst>
      <pc:sldChg chg="addSp delSp modSp mod setBg">
        <pc:chgData name="Margaret Eckstein" userId="S::meckstein@archaeological.org::40b73dc8-975c-4c91-ad2c-715b5956f2ae" providerId="AD" clId="Web-{2A4F174E-5B3D-9A4C-0EF5-9BB3F6BC2AEB}" dt="2025-07-24T15:40:56.818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2A4F174E-5B3D-9A4C-0EF5-9BB3F6BC2AEB}" dt="2025-07-24T15:40:48.662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2A4F174E-5B3D-9A4C-0EF5-9BB3F6BC2AEB}" dt="2025-07-24T15:40:48.662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2A4F174E-5B3D-9A4C-0EF5-9BB3F6BC2AEB}" dt="2025-07-24T15:40:56.818" v="3"/>
          <ac:picMkLst>
            <pc:docMk/>
            <pc:sldMk cId="109857222" sldId="256"/>
            <ac:picMk id="4" creationId="{B8D9A64A-BD2C-4302-E645-3F4092A3028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2025-07-24T15:41:03Z</dcterms:modified>
</cp:coreProperties>
</file>