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8CD17A-CF11-29AE-52E3-FC50C60D7464}" v="5" dt="2025-07-24T15:41:24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678CD17A-CF11-29AE-52E3-FC50C60D7464}"/>
    <pc:docChg chg="modSld">
      <pc:chgData name="Margaret Eckstein" userId="S::meckstein@archaeological.org::40b73dc8-975c-4c91-ad2c-715b5956f2ae" providerId="AD" clId="Web-{678CD17A-CF11-29AE-52E3-FC50C60D7464}" dt="2025-07-24T15:41:24.631" v="3"/>
      <pc:docMkLst>
        <pc:docMk/>
      </pc:docMkLst>
      <pc:sldChg chg="addSp delSp modSp mod setBg">
        <pc:chgData name="Margaret Eckstein" userId="S::meckstein@archaeological.org::40b73dc8-975c-4c91-ad2c-715b5956f2ae" providerId="AD" clId="Web-{678CD17A-CF11-29AE-52E3-FC50C60D7464}" dt="2025-07-24T15:41:24.631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678CD17A-CF11-29AE-52E3-FC50C60D7464}" dt="2025-07-24T15:41:05.833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678CD17A-CF11-29AE-52E3-FC50C60D7464}" dt="2025-07-24T15:41:05.833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678CD17A-CF11-29AE-52E3-FC50C60D7464}" dt="2025-07-24T15:41:24.631" v="3"/>
          <ac:picMkLst>
            <pc:docMk/>
            <pc:sldMk cId="109857222" sldId="256"/>
            <ac:picMk id="4" creationId="{627AE6B1-331C-4317-8BE8-DAFF02A8D0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2025-07-24T15:41:24Z</dcterms:modified>
</cp:coreProperties>
</file>