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EAE565-000D-EC72-F7C7-643DCEFD92ED}" v="5" dt="2025-07-24T15:41:47.3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B9EAE565-000D-EC72-F7C7-643DCEFD92ED}"/>
    <pc:docChg chg="modSld">
      <pc:chgData name="Margaret Eckstein" userId="S::meckstein@archaeological.org::40b73dc8-975c-4c91-ad2c-715b5956f2ae" providerId="AD" clId="Web-{B9EAE565-000D-EC72-F7C7-643DCEFD92ED}" dt="2025-07-24T15:41:47.339" v="3"/>
      <pc:docMkLst>
        <pc:docMk/>
      </pc:docMkLst>
      <pc:sldChg chg="addSp delSp modSp mod setBg">
        <pc:chgData name="Margaret Eckstein" userId="S::meckstein@archaeological.org::40b73dc8-975c-4c91-ad2c-715b5956f2ae" providerId="AD" clId="Web-{B9EAE565-000D-EC72-F7C7-643DCEFD92ED}" dt="2025-07-24T15:41:47.339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B9EAE565-000D-EC72-F7C7-643DCEFD92ED}" dt="2025-07-24T15:41:39.589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B9EAE565-000D-EC72-F7C7-643DCEFD92ED}" dt="2025-07-24T15:41:39.589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B9EAE565-000D-EC72-F7C7-643DCEFD92ED}" dt="2025-07-24T15:41:47.339" v="3"/>
          <ac:picMkLst>
            <pc:docMk/>
            <pc:sldMk cId="109857222" sldId="256"/>
            <ac:picMk id="4" creationId="{E18C1442-6ED1-00BC-DC16-B6B5C19D488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2025-07-24T15:41:53Z</dcterms:modified>
</cp:coreProperties>
</file>