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Clarence and Anne Dillon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Dunwalke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EB Garamond</vt:lpstr>
      <vt:lpstr>Arial</vt:lpstr>
      <vt:lpstr>Wingdings</vt:lpstr>
      <vt:lpstr>Tahoma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2022-04-22T16:55:46Z</dcterms:modified>
</cp:coreProperties>
</file>