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FF0D97-B837-10B7-F5F0-7198ECED66F8}" v="5" dt="2025-07-24T15:42:04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8DFF0D97-B837-10B7-F5F0-7198ECED66F8}"/>
    <pc:docChg chg="modSld">
      <pc:chgData name="Margaret Eckstein" userId="S::meckstein@archaeological.org::40b73dc8-975c-4c91-ad2c-715b5956f2ae" providerId="AD" clId="Web-{8DFF0D97-B837-10B7-F5F0-7198ECED66F8}" dt="2025-07-24T15:42:04.446" v="3"/>
      <pc:docMkLst>
        <pc:docMk/>
      </pc:docMkLst>
      <pc:sldChg chg="addSp delSp modSp mod setBg">
        <pc:chgData name="Margaret Eckstein" userId="S::meckstein@archaeological.org::40b73dc8-975c-4c91-ad2c-715b5956f2ae" providerId="AD" clId="Web-{8DFF0D97-B837-10B7-F5F0-7198ECED66F8}" dt="2025-07-24T15:42:04.446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8DFF0D97-B837-10B7-F5F0-7198ECED66F8}" dt="2025-07-24T15:41:56.96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8DFF0D97-B837-10B7-F5F0-7198ECED66F8}" dt="2025-07-24T15:41:56.96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8DFF0D97-B837-10B7-F5F0-7198ECED66F8}" dt="2025-07-24T15:42:04.446" v="3"/>
          <ac:picMkLst>
            <pc:docMk/>
            <pc:sldMk cId="109857222" sldId="256"/>
            <ac:picMk id="4" creationId="{D4671A7F-D99F-953A-C4EF-251F73FD5A8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2025-07-24T15:42:10Z</dcterms:modified>
</cp:coreProperties>
</file>