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01260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Danyale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Z. English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Lato</vt:lpstr>
      <vt:lpstr>Tahoma</vt:lpstr>
      <vt:lpstr>EB Garamond</vt:lpstr>
      <vt:lpstr>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2022-04-22T16:57:40Z</dcterms:modified>
</cp:coreProperties>
</file>