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CA59F75-56A8-6B2C-2F86-73599DDC2B9A}" v="5" dt="2025-07-24T15:43:22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CCA59F75-56A8-6B2C-2F86-73599DDC2B9A}"/>
    <pc:docChg chg="modSld">
      <pc:chgData name="Margaret Eckstein" userId="S::meckstein@archaeological.org::40b73dc8-975c-4c91-ad2c-715b5956f2ae" providerId="AD" clId="Web-{CCA59F75-56A8-6B2C-2F86-73599DDC2B9A}" dt="2025-07-24T15:43:22.010" v="3"/>
      <pc:docMkLst>
        <pc:docMk/>
      </pc:docMkLst>
      <pc:sldChg chg="addSp delSp modSp mod setBg">
        <pc:chgData name="Margaret Eckstein" userId="S::meckstein@archaeological.org::40b73dc8-975c-4c91-ad2c-715b5956f2ae" providerId="AD" clId="Web-{CCA59F75-56A8-6B2C-2F86-73599DDC2B9A}" dt="2025-07-24T15:43:22.010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CCA59F75-56A8-6B2C-2F86-73599DDC2B9A}" dt="2025-07-24T15:43:16.275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CCA59F75-56A8-6B2C-2F86-73599DDC2B9A}" dt="2025-07-24T15:43:16.275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CCA59F75-56A8-6B2C-2F86-73599DDC2B9A}" dt="2025-07-24T15:43:22.010" v="3"/>
          <ac:picMkLst>
            <pc:docMk/>
            <pc:sldMk cId="109857222" sldId="256"/>
            <ac:picMk id="4" creationId="{6F995003-9232-DC00-99A9-0631554ECB5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2025-07-24T15:43:29Z</dcterms:modified>
</cp:coreProperties>
</file>