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5F06B5-9D99-D5A0-102F-BFB325C34018}" v="5" dt="2025-07-24T15:44:03.4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A95F06B5-9D99-D5A0-102F-BFB325C34018}"/>
    <pc:docChg chg="modSld">
      <pc:chgData name="Margaret Eckstein" userId="S::meckstein@archaeological.org::40b73dc8-975c-4c91-ad2c-715b5956f2ae" providerId="AD" clId="Web-{A95F06B5-9D99-D5A0-102F-BFB325C34018}" dt="2025-07-24T15:44:03.418" v="3"/>
      <pc:docMkLst>
        <pc:docMk/>
      </pc:docMkLst>
      <pc:sldChg chg="addSp delSp modSp mod setBg">
        <pc:chgData name="Margaret Eckstein" userId="S::meckstein@archaeological.org::40b73dc8-975c-4c91-ad2c-715b5956f2ae" providerId="AD" clId="Web-{A95F06B5-9D99-D5A0-102F-BFB325C34018}" dt="2025-07-24T15:44:03.418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A95F06B5-9D99-D5A0-102F-BFB325C34018}" dt="2025-07-24T15:43:44.917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A95F06B5-9D99-D5A0-102F-BFB325C34018}" dt="2025-07-24T15:43:44.917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A95F06B5-9D99-D5A0-102F-BFB325C34018}" dt="2025-07-24T15:44:03.418" v="3"/>
          <ac:picMkLst>
            <pc:docMk/>
            <pc:sldMk cId="109857222" sldId="256"/>
            <ac:picMk id="4" creationId="{FBD19D50-8F73-03C7-4322-AFCBE30F2D7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6</cp:revision>
  <dcterms:created xsi:type="dcterms:W3CDTF">2013-07-15T20:26:40Z</dcterms:created>
  <dcterms:modified xsi:type="dcterms:W3CDTF">2025-07-24T15:44:09Z</dcterms:modified>
</cp:coreProperties>
</file>