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5D70A-743D-CB1A-5AA7-00FCDB7E7370}" v="5" dt="2025-07-24T15:44:40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78A5D70A-743D-CB1A-5AA7-00FCDB7E7370}"/>
    <pc:docChg chg="modSld">
      <pc:chgData name="Margaret Eckstein" userId="S::meckstein@archaeological.org::40b73dc8-975c-4c91-ad2c-715b5956f2ae" providerId="AD" clId="Web-{78A5D70A-743D-CB1A-5AA7-00FCDB7E7370}" dt="2025-07-24T15:44:40.487" v="3"/>
      <pc:docMkLst>
        <pc:docMk/>
      </pc:docMkLst>
      <pc:sldChg chg="addSp delSp modSp mod setBg">
        <pc:chgData name="Margaret Eckstein" userId="S::meckstein@archaeological.org::40b73dc8-975c-4c91-ad2c-715b5956f2ae" providerId="AD" clId="Web-{78A5D70A-743D-CB1A-5AA7-00FCDB7E7370}" dt="2025-07-24T15:44:40.48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78A5D70A-743D-CB1A-5AA7-00FCDB7E7370}" dt="2025-07-24T15:44:30.61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78A5D70A-743D-CB1A-5AA7-00FCDB7E7370}" dt="2025-07-24T15:44:30.61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78A5D70A-743D-CB1A-5AA7-00FCDB7E7370}" dt="2025-07-24T15:44:40.487" v="3"/>
          <ac:picMkLst>
            <pc:docMk/>
            <pc:sldMk cId="109857222" sldId="256"/>
            <ac:picMk id="4" creationId="{B99665ED-7FBA-E826-D0E6-434342C5BBE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2025-07-24T15:44:45Z</dcterms:modified>
</cp:coreProperties>
</file>