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Feinstone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 in the Archaeology of Israel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21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Garamond</vt:lpstr>
      <vt:lpstr>EB Garamond</vt:lpstr>
      <vt:lpstr>Lato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2022-04-22T16:59:15Z</dcterms:modified>
</cp:coreProperties>
</file>