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22042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George H. Forsyth, Jr. Memorial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Wingdings</vt:lpstr>
      <vt:lpstr>Arial</vt:lpstr>
      <vt:lpstr>Tahoma</vt:lpstr>
      <vt:lpstr>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2022-04-22T17:00:13Z</dcterms:modified>
</cp:coreProperties>
</file>