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38C35F-8E9E-ECD4-CAB5-94AE52B533B1}" v="5" dt="2025-07-24T15:45:40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AA38C35F-8E9E-ECD4-CAB5-94AE52B533B1}"/>
    <pc:docChg chg="modSld">
      <pc:chgData name="Margaret Eckstein" userId="S::meckstein@archaeological.org::40b73dc8-975c-4c91-ad2c-715b5956f2ae" providerId="AD" clId="Web-{AA38C35F-8E9E-ECD4-CAB5-94AE52B533B1}" dt="2025-07-24T15:45:40.038" v="3"/>
      <pc:docMkLst>
        <pc:docMk/>
      </pc:docMkLst>
      <pc:sldChg chg="addSp delSp modSp mod setBg">
        <pc:chgData name="Margaret Eckstein" userId="S::meckstein@archaeological.org::40b73dc8-975c-4c91-ad2c-715b5956f2ae" providerId="AD" clId="Web-{AA38C35F-8E9E-ECD4-CAB5-94AE52B533B1}" dt="2025-07-24T15:45:40.038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AA38C35F-8E9E-ECD4-CAB5-94AE52B533B1}" dt="2025-07-24T15:45:30.663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AA38C35F-8E9E-ECD4-CAB5-94AE52B533B1}" dt="2025-07-24T15:45:30.663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AA38C35F-8E9E-ECD4-CAB5-94AE52B533B1}" dt="2025-07-24T15:45:40.038" v="3"/>
          <ac:picMkLst>
            <pc:docMk/>
            <pc:sldMk cId="109857222" sldId="256"/>
            <ac:picMk id="4" creationId="{E24EC0A5-EAF3-4A6E-91ED-5390428B78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2025-07-24T15:45:45Z</dcterms:modified>
</cp:coreProperties>
</file>