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George M. A.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Hanfmann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Memorial Lectureship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22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Wingdings</vt:lpstr>
      <vt:lpstr>Arial</vt:lpstr>
      <vt:lpstr>Tahoma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2022-04-27T15:15:39Z</dcterms:modified>
</cp:coreProperties>
</file>