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B569A3-9467-39B2-85F7-FB210A7137F0}" v="5" dt="2025-07-24T15:47:21.8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00B569A3-9467-39B2-85F7-FB210A7137F0}"/>
    <pc:docChg chg="modSld">
      <pc:chgData name="Margaret Eckstein" userId="S::meckstein@archaeological.org::40b73dc8-975c-4c91-ad2c-715b5956f2ae" providerId="AD" clId="Web-{00B569A3-9467-39B2-85F7-FB210A7137F0}" dt="2025-07-24T15:47:21.841" v="3"/>
      <pc:docMkLst>
        <pc:docMk/>
      </pc:docMkLst>
      <pc:sldChg chg="addSp delSp modSp mod setBg">
        <pc:chgData name="Margaret Eckstein" userId="S::meckstein@archaeological.org::40b73dc8-975c-4c91-ad2c-715b5956f2ae" providerId="AD" clId="Web-{00B569A3-9467-39B2-85F7-FB210A7137F0}" dt="2025-07-24T15:47:21.841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00B569A3-9467-39B2-85F7-FB210A7137F0}" dt="2025-07-24T15:47:16.044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00B569A3-9467-39B2-85F7-FB210A7137F0}" dt="2025-07-24T15:47:16.044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00B569A3-9467-39B2-85F7-FB210A7137F0}" dt="2025-07-24T15:47:21.841" v="3"/>
          <ac:picMkLst>
            <pc:docMk/>
            <pc:sldMk cId="109857222" sldId="256"/>
            <ac:picMk id="4" creationId="{0AA976E8-8F4A-1497-7F81-0668D1C182D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2025-07-24T15:47:27Z</dcterms:modified>
</cp:coreProperties>
</file>