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47" d="100"/>
          <a:sy n="47" d="100"/>
        </p:scale>
        <p:origin x="136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92161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The Ira Haupt, II Lecture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19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EB Garamond</vt:lpstr>
      <vt:lpstr>Garamond</vt:lpstr>
      <vt:lpstr>Lato</vt:lpstr>
      <vt:lpstr>Wingdings</vt:lpstr>
      <vt:lpstr>Arial</vt:lpstr>
      <vt:lpstr>Tahoma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2022-04-27T15:16:45Z</dcterms:modified>
</cp:coreProperties>
</file>