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9B13B7-3C76-9B3D-E237-1BA2A6DDFC0F}" v="5" dt="2025-07-24T15:48:11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129B13B7-3C76-9B3D-E237-1BA2A6DDFC0F}"/>
    <pc:docChg chg="modSld">
      <pc:chgData name="Margaret Eckstein" userId="S::meckstein@archaeological.org::40b73dc8-975c-4c91-ad2c-715b5956f2ae" providerId="AD" clId="Web-{129B13B7-3C76-9B3D-E237-1BA2A6DDFC0F}" dt="2025-07-24T15:48:11.500" v="3"/>
      <pc:docMkLst>
        <pc:docMk/>
      </pc:docMkLst>
      <pc:sldChg chg="addSp delSp modSp mod setBg">
        <pc:chgData name="Margaret Eckstein" userId="S::meckstein@archaeological.org::40b73dc8-975c-4c91-ad2c-715b5956f2ae" providerId="AD" clId="Web-{129B13B7-3C76-9B3D-E237-1BA2A6DDFC0F}" dt="2025-07-24T15:48:11.500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129B13B7-3C76-9B3D-E237-1BA2A6DDFC0F}" dt="2025-07-24T15:47:50.076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129B13B7-3C76-9B3D-E237-1BA2A6DDFC0F}" dt="2025-07-24T15:47:50.076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129B13B7-3C76-9B3D-E237-1BA2A6DDFC0F}" dt="2025-07-24T15:48:11.500" v="3"/>
          <ac:picMkLst>
            <pc:docMk/>
            <pc:sldMk cId="109857222" sldId="256"/>
            <ac:picMk id="4" creationId="{97450D39-8571-9D65-A76B-3448569FDC2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2025-07-24T15:48:17Z</dcterms:modified>
</cp:coreProperties>
</file>