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411156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Richard Hubbard Howland Lectureship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18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2022-04-27T15:19:01Z</dcterms:modified>
</cp:coreProperties>
</file>