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Harald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Ingholt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 in Middle Eastern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Arial</vt:lpstr>
      <vt:lpstr>Wingdings</vt:lpstr>
      <vt:lpstr>Tahoma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2022-04-27T15:20:16Z</dcterms:modified>
</cp:coreProperties>
</file>