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DE7181-B9D6-DCBB-FC74-66DC3BB203DA}" v="8" dt="2025-07-24T15:50:03.0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A8DE7181-B9D6-DCBB-FC74-66DC3BB203DA}"/>
    <pc:docChg chg="modSld">
      <pc:chgData name="Margaret Eckstein" userId="S::meckstein@archaeological.org::40b73dc8-975c-4c91-ad2c-715b5956f2ae" providerId="AD" clId="Web-{A8DE7181-B9D6-DCBB-FC74-66DC3BB203DA}" dt="2025-07-24T15:50:03.044" v="5"/>
      <pc:docMkLst>
        <pc:docMk/>
      </pc:docMkLst>
      <pc:sldChg chg="addSp delSp modSp mod setBg">
        <pc:chgData name="Margaret Eckstein" userId="S::meckstein@archaeological.org::40b73dc8-975c-4c91-ad2c-715b5956f2ae" providerId="AD" clId="Web-{A8DE7181-B9D6-DCBB-FC74-66DC3BB203DA}" dt="2025-07-24T15:50:03.044" v="5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A8DE7181-B9D6-DCBB-FC74-66DC3BB203DA}" dt="2025-07-24T15:49:33.371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A8DE7181-B9D6-DCBB-FC74-66DC3BB203DA}" dt="2025-07-24T15:49:33.371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A8DE7181-B9D6-DCBB-FC74-66DC3BB203DA}" dt="2025-07-24T15:49:56.435" v="3"/>
          <ac:picMkLst>
            <pc:docMk/>
            <pc:sldMk cId="109857222" sldId="256"/>
            <ac:picMk id="4" creationId="{E24A5F0F-1722-F9A3-D05F-D079E75043EE}"/>
          </ac:picMkLst>
        </pc:picChg>
        <pc:picChg chg="add del mod">
          <ac:chgData name="Margaret Eckstein" userId="S::meckstein@archaeological.org::40b73dc8-975c-4c91-ad2c-715b5956f2ae" providerId="AD" clId="Web-{A8DE7181-B9D6-DCBB-FC74-66DC3BB203DA}" dt="2025-07-24T15:50:03.044" v="5"/>
          <ac:picMkLst>
            <pc:docMk/>
            <pc:sldMk cId="109857222" sldId="256"/>
            <ac:picMk id="5" creationId="{02FE8C67-EDC6-F10A-1781-460CD382C03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2025-07-24T15:50:04Z</dcterms:modified>
</cp:coreProperties>
</file>