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76C0E1-6E60-2E40-C2E9-6F9F08423A55}" v="5" dt="2025-07-24T15:51:09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8A76C0E1-6E60-2E40-C2E9-6F9F08423A55}"/>
    <pc:docChg chg="modSld">
      <pc:chgData name="Margaret Eckstein" userId="S::meckstein@archaeological.org::40b73dc8-975c-4c91-ad2c-715b5956f2ae" providerId="AD" clId="Web-{8A76C0E1-6E60-2E40-C2E9-6F9F08423A55}" dt="2025-07-24T15:51:09.020" v="3"/>
      <pc:docMkLst>
        <pc:docMk/>
      </pc:docMkLst>
      <pc:sldChg chg="addSp delSp modSp mod setBg">
        <pc:chgData name="Margaret Eckstein" userId="S::meckstein@archaeological.org::40b73dc8-975c-4c91-ad2c-715b5956f2ae" providerId="AD" clId="Web-{8A76C0E1-6E60-2E40-C2E9-6F9F08423A55}" dt="2025-07-24T15:51:09.020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8A76C0E1-6E60-2E40-C2E9-6F9F08423A55}" dt="2025-07-24T15:51:00.270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8A76C0E1-6E60-2E40-C2E9-6F9F08423A55}" dt="2025-07-24T15:51:00.270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8A76C0E1-6E60-2E40-C2E9-6F9F08423A55}" dt="2025-07-24T15:51:09.020" v="3"/>
          <ac:picMkLst>
            <pc:docMk/>
            <pc:sldMk cId="109857222" sldId="256"/>
            <ac:picMk id="4" creationId="{14C6F756-A47A-A08C-8DFC-DE2BB6AE832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2025-07-24T15:51:14Z</dcterms:modified>
</cp:coreProperties>
</file>