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051629"/>
            <a:ext cx="81534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Martha Sharp Joukowsky Lectureships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17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Garamond</vt:lpstr>
      <vt:lpstr>Lato</vt:lpstr>
      <vt:lpstr>EB Garamond</vt:lpstr>
      <vt:lpstr>Arial</vt:lpstr>
      <vt:lpstr>Wingdings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2022-04-27T15:23:10Z</dcterms:modified>
</cp:coreProperties>
</file>