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772662"/>
            <a:ext cx="8153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54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Donald R. Laing, Jr. Lectureship of the Cleveland Archeological Society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27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EB Garamond</vt:lpstr>
      <vt:lpstr>Lato</vt:lpstr>
      <vt:lpstr>Arial</vt:lpstr>
      <vt:lpstr>Wingdings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2022-04-27T15:29:58Z</dcterms:modified>
</cp:coreProperties>
</file>