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47" d="100"/>
          <a:sy n="47" d="100"/>
        </p:scale>
        <p:origin x="136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049661"/>
            <a:ext cx="8153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The Richard </a:t>
            </a:r>
            <a:r>
              <a:rPr lang="en-US" sz="6000" b="0" i="0" cap="small" dirty="0" err="1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Lobban</a:t>
            </a: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 Family Endowed Lectureship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19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Garamond</vt:lpstr>
      <vt:lpstr>Lato</vt:lpstr>
      <vt:lpstr>EB Garamond</vt:lpstr>
      <vt:lpstr>Arial</vt:lpstr>
      <vt:lpstr>Wingdings</vt:lpstr>
      <vt:lpstr>Tahoma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2022-04-27T15:30:36Z</dcterms:modified>
</cp:coreProperties>
</file>