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C13A8A-B602-061B-C6E3-E896569D7BCA}" v="5" dt="2025-07-24T15:54:25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ABC13A8A-B602-061B-C6E3-E896569D7BCA}"/>
    <pc:docChg chg="modSld">
      <pc:chgData name="Margaret Eckstein" userId="S::meckstein@archaeological.org::40b73dc8-975c-4c91-ad2c-715b5956f2ae" providerId="AD" clId="Web-{ABC13A8A-B602-061B-C6E3-E896569D7BCA}" dt="2025-07-24T15:54:25.780" v="3"/>
      <pc:docMkLst>
        <pc:docMk/>
      </pc:docMkLst>
      <pc:sldChg chg="addSp delSp modSp mod setBg">
        <pc:chgData name="Margaret Eckstein" userId="S::meckstein@archaeological.org::40b73dc8-975c-4c91-ad2c-715b5956f2ae" providerId="AD" clId="Web-{ABC13A8A-B602-061B-C6E3-E896569D7BCA}" dt="2025-07-24T15:54:25.780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ABC13A8A-B602-061B-C6E3-E896569D7BCA}" dt="2025-07-24T15:54:06.013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ABC13A8A-B602-061B-C6E3-E896569D7BCA}" dt="2025-07-24T15:54:05.998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ABC13A8A-B602-061B-C6E3-E896569D7BCA}" dt="2025-07-24T15:54:25.780" v="3"/>
          <ac:picMkLst>
            <pc:docMk/>
            <pc:sldMk cId="109857222" sldId="256"/>
            <ac:picMk id="4" creationId="{D0C0C67A-07D9-A74E-64CF-682C198834F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2025-07-24T15:54:31Z</dcterms:modified>
</cp:coreProperties>
</file>