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7DC753-675F-556A-7F87-5EC559BBB4B6}" v="5" dt="2025-07-24T15:55:03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07DC753-675F-556A-7F87-5EC559BBB4B6}"/>
    <pc:docChg chg="modSld">
      <pc:chgData name="" userId="" providerId="" clId="Web-{F07DC753-675F-556A-7F87-5EC559BBB4B6}" dt="2025-07-24T15:54:41.455" v="1"/>
      <pc:docMkLst>
        <pc:docMk/>
      </pc:docMkLst>
      <pc:sldChg chg="delSp">
        <pc:chgData name="" userId="" providerId="" clId="Web-{F07DC753-675F-556A-7F87-5EC559BBB4B6}" dt="2025-07-24T15:54:41.455" v="1"/>
        <pc:sldMkLst>
          <pc:docMk/>
          <pc:sldMk cId="109857222" sldId="256"/>
        </pc:sldMkLst>
        <pc:spChg chg="del">
          <ac:chgData name="" userId="" providerId="" clId="Web-{F07DC753-675F-556A-7F87-5EC559BBB4B6}" dt="2025-07-24T15:54:41.455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" userId="" providerId="" clId="Web-{F07DC753-675F-556A-7F87-5EC559BBB4B6}" dt="2025-07-24T15:54:41.455" v="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Margaret Eckstein" userId="S::meckstein@archaeological.org::40b73dc8-975c-4c91-ad2c-715b5956f2ae" providerId="AD" clId="Web-{F07DC753-675F-556A-7F87-5EC559BBB4B6}"/>
    <pc:docChg chg="modSld">
      <pc:chgData name="Margaret Eckstein" userId="S::meckstein@archaeological.org::40b73dc8-975c-4c91-ad2c-715b5956f2ae" providerId="AD" clId="Web-{F07DC753-675F-556A-7F87-5EC559BBB4B6}" dt="2025-07-24T15:55:03.159" v="1"/>
      <pc:docMkLst>
        <pc:docMk/>
      </pc:docMkLst>
      <pc:sldChg chg="addSp delSp modSp mod setBg">
        <pc:chgData name="Margaret Eckstein" userId="S::meckstein@archaeological.org::40b73dc8-975c-4c91-ad2c-715b5956f2ae" providerId="AD" clId="Web-{F07DC753-675F-556A-7F87-5EC559BBB4B6}" dt="2025-07-24T15:55:03.159" v="1"/>
        <pc:sldMkLst>
          <pc:docMk/>
          <pc:sldMk cId="109857222" sldId="256"/>
        </pc:sldMkLst>
        <pc:picChg chg="add del mod">
          <ac:chgData name="Margaret Eckstein" userId="S::meckstein@archaeological.org::40b73dc8-975c-4c91-ad2c-715b5956f2ae" providerId="AD" clId="Web-{F07DC753-675F-556A-7F87-5EC559BBB4B6}" dt="2025-07-24T15:55:03.159" v="1"/>
          <ac:picMkLst>
            <pc:docMk/>
            <pc:sldMk cId="109857222" sldId="256"/>
            <ac:picMk id="4" creationId="{900711BB-6A1A-1218-FCE8-3308CEA4E71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2025-07-24T15:55:08Z</dcterms:modified>
</cp:coreProperties>
</file>