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447537-6627-8E8D-3887-BF7455720C61}" v="5" dt="2025-07-24T15:56:13.3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47447537-6627-8E8D-3887-BF7455720C61}"/>
    <pc:docChg chg="modSld">
      <pc:chgData name="Margaret Eckstein" userId="S::meckstein@archaeological.org::40b73dc8-975c-4c91-ad2c-715b5956f2ae" providerId="AD" clId="Web-{47447537-6627-8E8D-3887-BF7455720C61}" dt="2025-07-24T15:56:13.311" v="3"/>
      <pc:docMkLst>
        <pc:docMk/>
      </pc:docMkLst>
      <pc:sldChg chg="addSp delSp modSp mod setBg">
        <pc:chgData name="Margaret Eckstein" userId="S::meckstein@archaeological.org::40b73dc8-975c-4c91-ad2c-715b5956f2ae" providerId="AD" clId="Web-{47447537-6627-8E8D-3887-BF7455720C61}" dt="2025-07-24T15:56:13.311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47447537-6627-8E8D-3887-BF7455720C61}" dt="2025-07-24T15:55:32.059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47447537-6627-8E8D-3887-BF7455720C61}" dt="2025-07-24T15:55:32.059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47447537-6627-8E8D-3887-BF7455720C61}" dt="2025-07-24T15:56:13.311" v="3"/>
          <ac:picMkLst>
            <pc:docMk/>
            <pc:sldMk cId="109857222" sldId="256"/>
            <ac:picMk id="4" creationId="{91778CB3-417A-8B9E-41BB-238F077136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2025-07-24T15:56:18Z</dcterms:modified>
</cp:coreProperties>
</file>