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326660"/>
            <a:ext cx="8153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72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Manton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16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2022-04-27T15:32:26Z</dcterms:modified>
</cp:coreProperties>
</file>