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A680BA-9153-220A-AF35-E4EDDFADEFB0}" v="5" dt="2025-07-24T15:57:32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FFA680BA-9153-220A-AF35-E4EDDFADEFB0}"/>
    <pc:docChg chg="modSld">
      <pc:chgData name="Margaret Eckstein" userId="S::meckstein@archaeological.org::40b73dc8-975c-4c91-ad2c-715b5956f2ae" providerId="AD" clId="Web-{FFA680BA-9153-220A-AF35-E4EDDFADEFB0}" dt="2025-07-24T15:57:32.750" v="3"/>
      <pc:docMkLst>
        <pc:docMk/>
      </pc:docMkLst>
      <pc:sldChg chg="addSp delSp modSp mod setBg">
        <pc:chgData name="Margaret Eckstein" userId="S::meckstein@archaeological.org::40b73dc8-975c-4c91-ad2c-715b5956f2ae" providerId="AD" clId="Web-{FFA680BA-9153-220A-AF35-E4EDDFADEFB0}" dt="2025-07-24T15:57:32.75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FFA680BA-9153-220A-AF35-E4EDDFADEFB0}" dt="2025-07-24T15:57:22.812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FFA680BA-9153-220A-AF35-E4EDDFADEFB0}" dt="2025-07-24T15:57:22.812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FFA680BA-9153-220A-AF35-E4EDDFADEFB0}" dt="2025-07-24T15:57:32.750" v="3"/>
          <ac:picMkLst>
            <pc:docMk/>
            <pc:sldMk cId="109857222" sldId="256"/>
            <ac:picMk id="4" creationId="{4923FA77-7E39-F208-DC53-65A8CCF7BD3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2025-07-24T15:57:37Z</dcterms:modified>
</cp:coreProperties>
</file>