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1781202"/>
            <a:ext cx="8153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44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Frederick R. and Margaret B. Matson Lectures in Near Eastern Archaeology and World Archaeological 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31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2022-04-27T15:33:37Z</dcterms:modified>
</cp:coreProperties>
</file>