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932AC8-03D1-BCA7-CD45-53EE44CFFC79}" v="5" dt="2025-07-24T15:58:04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44932AC8-03D1-BCA7-CD45-53EE44CFFC79}"/>
    <pc:docChg chg="modSld">
      <pc:chgData name="" userId="" providerId="" clId="Web-{44932AC8-03D1-BCA7-CD45-53EE44CFFC79}" dt="2025-07-24T15:57:52.631" v="1"/>
      <pc:docMkLst>
        <pc:docMk/>
      </pc:docMkLst>
      <pc:sldChg chg="delSp">
        <pc:chgData name="" userId="" providerId="" clId="Web-{44932AC8-03D1-BCA7-CD45-53EE44CFFC79}" dt="2025-07-24T15:57:52.631" v="1"/>
        <pc:sldMkLst>
          <pc:docMk/>
          <pc:sldMk cId="109857222" sldId="256"/>
        </pc:sldMkLst>
        <pc:spChg chg="del">
          <ac:chgData name="" userId="" providerId="" clId="Web-{44932AC8-03D1-BCA7-CD45-53EE44CFFC79}" dt="2025-07-24T15:57:52.63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" userId="" providerId="" clId="Web-{44932AC8-03D1-BCA7-CD45-53EE44CFFC79}" dt="2025-07-24T15:57:52.631" v="0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Margaret Eckstein" userId="S::meckstein@archaeological.org::40b73dc8-975c-4c91-ad2c-715b5956f2ae" providerId="AD" clId="Web-{44932AC8-03D1-BCA7-CD45-53EE44CFFC79}"/>
    <pc:docChg chg="modSld">
      <pc:chgData name="Margaret Eckstein" userId="S::meckstein@archaeological.org::40b73dc8-975c-4c91-ad2c-715b5956f2ae" providerId="AD" clId="Web-{44932AC8-03D1-BCA7-CD45-53EE44CFFC79}" dt="2025-07-24T15:58:04.475" v="1"/>
      <pc:docMkLst>
        <pc:docMk/>
      </pc:docMkLst>
      <pc:sldChg chg="addSp delSp modSp mod setBg">
        <pc:chgData name="Margaret Eckstein" userId="S::meckstein@archaeological.org::40b73dc8-975c-4c91-ad2c-715b5956f2ae" providerId="AD" clId="Web-{44932AC8-03D1-BCA7-CD45-53EE44CFFC79}" dt="2025-07-24T15:58:04.475" v="1"/>
        <pc:sldMkLst>
          <pc:docMk/>
          <pc:sldMk cId="109857222" sldId="256"/>
        </pc:sldMkLst>
        <pc:picChg chg="add del mod">
          <ac:chgData name="Margaret Eckstein" userId="S::meckstein@archaeological.org::40b73dc8-975c-4c91-ad2c-715b5956f2ae" providerId="AD" clId="Web-{44932AC8-03D1-BCA7-CD45-53EE44CFFC79}" dt="2025-07-24T15:58:04.475" v="1"/>
          <ac:picMkLst>
            <pc:docMk/>
            <pc:sldMk cId="109857222" sldId="256"/>
            <ac:picMk id="4" creationId="{607BE82E-00CF-DC31-1BDC-9A0F004D392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2025-07-24T15:58:09Z</dcterms:modified>
</cp:coreProperties>
</file>